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4" r:id="rId1"/>
  </p:sldMasterIdLst>
  <p:handoutMasterIdLst>
    <p:handoutMasterId r:id="rId3"/>
  </p:handoutMasterIdLst>
  <p:sldIdLst>
    <p:sldId id="256" r:id="rId2"/>
  </p:sldIdLst>
  <p:sldSz cx="51206400" cy="38404800"/>
  <p:notesSz cx="9107488" cy="6858000"/>
  <p:defaultTextStyle>
    <a:defPPr>
      <a:defRPr lang="en-US"/>
    </a:defPPr>
    <a:lvl1pPr algn="l" rtl="0" fontAlgn="base">
      <a:spcBef>
        <a:spcPct val="0"/>
      </a:spcBef>
      <a:spcAft>
        <a:spcPct val="0"/>
      </a:spcAft>
      <a:defRPr sz="2900" kern="1200">
        <a:solidFill>
          <a:schemeClr val="tx1"/>
        </a:solidFill>
        <a:latin typeface="Arial" charset="0"/>
        <a:ea typeface="ＭＳ Ｐゴシック" pitchFamily="-1" charset="-128"/>
        <a:cs typeface="+mn-cs"/>
      </a:defRPr>
    </a:lvl1pPr>
    <a:lvl2pPr marL="585788" indent="-41275" algn="l" rtl="0" fontAlgn="base">
      <a:spcBef>
        <a:spcPct val="0"/>
      </a:spcBef>
      <a:spcAft>
        <a:spcPct val="0"/>
      </a:spcAft>
      <a:defRPr sz="2900" kern="1200">
        <a:solidFill>
          <a:schemeClr val="tx1"/>
        </a:solidFill>
        <a:latin typeface="Arial" charset="0"/>
        <a:ea typeface="ＭＳ Ｐゴシック" pitchFamily="-1" charset="-128"/>
        <a:cs typeface="+mn-cs"/>
      </a:defRPr>
    </a:lvl2pPr>
    <a:lvl3pPr marL="1171575" indent="-82550" algn="l" rtl="0" fontAlgn="base">
      <a:spcBef>
        <a:spcPct val="0"/>
      </a:spcBef>
      <a:spcAft>
        <a:spcPct val="0"/>
      </a:spcAft>
      <a:defRPr sz="2900" kern="1200">
        <a:solidFill>
          <a:schemeClr val="tx1"/>
        </a:solidFill>
        <a:latin typeface="Arial" charset="0"/>
        <a:ea typeface="ＭＳ Ｐゴシック" pitchFamily="-1" charset="-128"/>
        <a:cs typeface="+mn-cs"/>
      </a:defRPr>
    </a:lvl3pPr>
    <a:lvl4pPr marL="1757363" indent="-123825" algn="l" rtl="0" fontAlgn="base">
      <a:spcBef>
        <a:spcPct val="0"/>
      </a:spcBef>
      <a:spcAft>
        <a:spcPct val="0"/>
      </a:spcAft>
      <a:defRPr sz="2900" kern="1200">
        <a:solidFill>
          <a:schemeClr val="tx1"/>
        </a:solidFill>
        <a:latin typeface="Arial" charset="0"/>
        <a:ea typeface="ＭＳ Ｐゴシック" pitchFamily="-1" charset="-128"/>
        <a:cs typeface="+mn-cs"/>
      </a:defRPr>
    </a:lvl4pPr>
    <a:lvl5pPr marL="2343150" indent="-165100" algn="l" rtl="0" fontAlgn="base">
      <a:spcBef>
        <a:spcPct val="0"/>
      </a:spcBef>
      <a:spcAft>
        <a:spcPct val="0"/>
      </a:spcAft>
      <a:defRPr sz="2900" kern="1200">
        <a:solidFill>
          <a:schemeClr val="tx1"/>
        </a:solidFill>
        <a:latin typeface="Arial" charset="0"/>
        <a:ea typeface="ＭＳ Ｐゴシック" pitchFamily="-1" charset="-128"/>
        <a:cs typeface="+mn-cs"/>
      </a:defRPr>
    </a:lvl5pPr>
    <a:lvl6pPr marL="2286000" algn="l" defTabSz="914400" rtl="0" eaLnBrk="1" latinLnBrk="0" hangingPunct="1">
      <a:defRPr sz="2900" kern="1200">
        <a:solidFill>
          <a:schemeClr val="tx1"/>
        </a:solidFill>
        <a:latin typeface="Arial" charset="0"/>
        <a:ea typeface="ＭＳ Ｐゴシック" pitchFamily="-1" charset="-128"/>
        <a:cs typeface="+mn-cs"/>
      </a:defRPr>
    </a:lvl6pPr>
    <a:lvl7pPr marL="2743200" algn="l" defTabSz="914400" rtl="0" eaLnBrk="1" latinLnBrk="0" hangingPunct="1">
      <a:defRPr sz="2900" kern="1200">
        <a:solidFill>
          <a:schemeClr val="tx1"/>
        </a:solidFill>
        <a:latin typeface="Arial" charset="0"/>
        <a:ea typeface="ＭＳ Ｐゴシック" pitchFamily="-1" charset="-128"/>
        <a:cs typeface="+mn-cs"/>
      </a:defRPr>
    </a:lvl7pPr>
    <a:lvl8pPr marL="3200400" algn="l" defTabSz="914400" rtl="0" eaLnBrk="1" latinLnBrk="0" hangingPunct="1">
      <a:defRPr sz="2900" kern="1200">
        <a:solidFill>
          <a:schemeClr val="tx1"/>
        </a:solidFill>
        <a:latin typeface="Arial" charset="0"/>
        <a:ea typeface="ＭＳ Ｐゴシック" pitchFamily="-1" charset="-128"/>
        <a:cs typeface="+mn-cs"/>
      </a:defRPr>
    </a:lvl8pPr>
    <a:lvl9pPr marL="3657600" algn="l" defTabSz="914400" rtl="0" eaLnBrk="1" latinLnBrk="0" hangingPunct="1">
      <a:defRPr sz="2900" kern="1200">
        <a:solidFill>
          <a:schemeClr val="tx1"/>
        </a:solidFill>
        <a:latin typeface="Arial" charset="0"/>
        <a:ea typeface="ＭＳ Ｐゴシック" pitchFamily="-1"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a:srgbClr val="EC46D4"/>
    <a:srgbClr val="3399FF"/>
    <a:srgbClr val="FF6699"/>
    <a:srgbClr val="800080"/>
    <a:srgbClr val="FFFF00"/>
    <a:srgbClr val="DA0808"/>
    <a:srgbClr val="FFE16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20" d="100"/>
          <a:sy n="20" d="100"/>
        </p:scale>
        <p:origin x="-1650" y="-186"/>
      </p:cViewPr>
      <p:guideLst>
        <p:guide orient="horz" pos="12096"/>
        <p:guide pos="1612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hdr" sz="quarter"/>
          </p:nvPr>
        </p:nvSpPr>
        <p:spPr bwMode="auto">
          <a:xfrm>
            <a:off x="0" y="0"/>
            <a:ext cx="3946525"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 charset="0"/>
                <a:ea typeface="ＭＳ Ｐゴシック" pitchFamily="-1" charset="-128"/>
                <a:cs typeface="ＭＳ Ｐゴシック" pitchFamily="-1" charset="-128"/>
              </a:defRPr>
            </a:lvl1pPr>
          </a:lstStyle>
          <a:p>
            <a:pPr>
              <a:defRPr/>
            </a:pPr>
            <a:endParaRPr lang="en-US"/>
          </a:p>
        </p:txBody>
      </p:sp>
      <p:sp>
        <p:nvSpPr>
          <p:cNvPr id="5123" name="Rectangle 1027"/>
          <p:cNvSpPr>
            <a:spLocks noGrp="1" noChangeArrowheads="1"/>
          </p:cNvSpPr>
          <p:nvPr>
            <p:ph type="dt" sz="quarter" idx="1"/>
          </p:nvPr>
        </p:nvSpPr>
        <p:spPr bwMode="auto">
          <a:xfrm>
            <a:off x="5160963" y="0"/>
            <a:ext cx="3946525"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 charset="0"/>
                <a:ea typeface="ＭＳ Ｐゴシック" pitchFamily="-1" charset="-128"/>
                <a:cs typeface="ＭＳ Ｐゴシック" pitchFamily="-1" charset="-128"/>
              </a:defRPr>
            </a:lvl1pPr>
          </a:lstStyle>
          <a:p>
            <a:pPr>
              <a:defRPr/>
            </a:pPr>
            <a:endParaRPr lang="en-US"/>
          </a:p>
        </p:txBody>
      </p:sp>
      <p:sp>
        <p:nvSpPr>
          <p:cNvPr id="5124" name="Rectangle 1028"/>
          <p:cNvSpPr>
            <a:spLocks noGrp="1" noChangeArrowheads="1"/>
          </p:cNvSpPr>
          <p:nvPr>
            <p:ph type="ftr" sz="quarter" idx="2"/>
          </p:nvPr>
        </p:nvSpPr>
        <p:spPr bwMode="auto">
          <a:xfrm>
            <a:off x="0" y="6477000"/>
            <a:ext cx="3946525" cy="381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 charset="0"/>
                <a:ea typeface="ＭＳ Ｐゴシック" pitchFamily="-1" charset="-128"/>
                <a:cs typeface="ＭＳ Ｐゴシック" pitchFamily="-1" charset="-128"/>
              </a:defRPr>
            </a:lvl1pPr>
          </a:lstStyle>
          <a:p>
            <a:pPr>
              <a:defRPr/>
            </a:pPr>
            <a:endParaRPr lang="en-US"/>
          </a:p>
        </p:txBody>
      </p:sp>
      <p:sp>
        <p:nvSpPr>
          <p:cNvPr id="5125" name="Rectangle 1029"/>
          <p:cNvSpPr>
            <a:spLocks noGrp="1" noChangeArrowheads="1"/>
          </p:cNvSpPr>
          <p:nvPr>
            <p:ph type="sldNum" sz="quarter" idx="3"/>
          </p:nvPr>
        </p:nvSpPr>
        <p:spPr bwMode="auto">
          <a:xfrm>
            <a:off x="5160963" y="6477000"/>
            <a:ext cx="3946525" cy="381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 charset="0"/>
              </a:defRPr>
            </a:lvl1pPr>
          </a:lstStyle>
          <a:p>
            <a:fld id="{7F0E49BE-8CCC-4F59-A307-18C5CCD8E4E3}" type="slidenum">
              <a:rPr lang="en-US"/>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887" y="11930906"/>
            <a:ext cx="43524632" cy="8232402"/>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1770" y="21763507"/>
            <a:ext cx="35842864" cy="9812991"/>
          </a:xfrm>
        </p:spPr>
        <p:txBody>
          <a:bodyPr/>
          <a:lstStyle>
            <a:lvl1pPr marL="0" indent="0" algn="ctr">
              <a:buNone/>
              <a:defRPr/>
            </a:lvl1pPr>
            <a:lvl2pPr marL="586046" indent="0" algn="ctr">
              <a:buNone/>
              <a:defRPr/>
            </a:lvl2pPr>
            <a:lvl3pPr marL="1172092" indent="0" algn="ctr">
              <a:buNone/>
              <a:defRPr/>
            </a:lvl3pPr>
            <a:lvl4pPr marL="1758139" indent="0" algn="ctr">
              <a:buNone/>
              <a:defRPr/>
            </a:lvl4pPr>
            <a:lvl5pPr marL="2344184" indent="0" algn="ctr">
              <a:buNone/>
              <a:defRPr/>
            </a:lvl5pPr>
            <a:lvl6pPr marL="2930230" indent="0" algn="ctr">
              <a:buNone/>
              <a:defRPr/>
            </a:lvl6pPr>
            <a:lvl7pPr marL="3516276" indent="0" algn="ctr">
              <a:buNone/>
              <a:defRPr/>
            </a:lvl7pPr>
            <a:lvl8pPr marL="4102323" indent="0" algn="ctr">
              <a:buNone/>
              <a:defRPr/>
            </a:lvl8pPr>
            <a:lvl9pPr marL="4688369"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F245139-1C08-4293-A8EB-C5EA1D15F1A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896AEDB-E1BB-43FB-ABDF-D3F25293491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5855" y="1537448"/>
            <a:ext cx="11520632" cy="3276880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59920" y="1537448"/>
            <a:ext cx="34371973" cy="3276880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6DADA54-A612-453D-9387-95F5C1C1D91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1013A993-CA90-40F5-94FF-2ABDDA3BD79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9560"/>
            <a:ext cx="43524632" cy="7626443"/>
          </a:xfrm>
        </p:spPr>
        <p:txBody>
          <a:bodyPr anchor="t"/>
          <a:lstStyle>
            <a:lvl1pPr algn="l">
              <a:defRPr sz="51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3" y="16278506"/>
            <a:ext cx="43524632" cy="8401050"/>
          </a:xfrm>
        </p:spPr>
        <p:txBody>
          <a:bodyPr anchor="b"/>
          <a:lstStyle>
            <a:lvl1pPr marL="0" indent="0">
              <a:buNone/>
              <a:defRPr sz="2600"/>
            </a:lvl1pPr>
            <a:lvl2pPr marL="586046" indent="0">
              <a:buNone/>
              <a:defRPr sz="2300"/>
            </a:lvl2pPr>
            <a:lvl3pPr marL="1172092" indent="0">
              <a:buNone/>
              <a:defRPr sz="2000"/>
            </a:lvl3pPr>
            <a:lvl4pPr marL="1758139" indent="0">
              <a:buNone/>
              <a:defRPr sz="1800"/>
            </a:lvl4pPr>
            <a:lvl5pPr marL="2344184" indent="0">
              <a:buNone/>
              <a:defRPr sz="1800"/>
            </a:lvl5pPr>
            <a:lvl6pPr marL="2930230" indent="0">
              <a:buNone/>
              <a:defRPr sz="1800"/>
            </a:lvl6pPr>
            <a:lvl7pPr marL="3516276" indent="0">
              <a:buNone/>
              <a:defRPr sz="1800"/>
            </a:lvl7pPr>
            <a:lvl8pPr marL="4102323" indent="0">
              <a:buNone/>
              <a:defRPr sz="1800"/>
            </a:lvl8pPr>
            <a:lvl9pPr marL="4688369" indent="0">
              <a:buNone/>
              <a:defRPr sz="18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07F182B-DB76-4C3A-A0A4-66B865E842DF}"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59919" y="8961905"/>
            <a:ext cx="22946302" cy="25344344"/>
          </a:xfrm>
        </p:spPr>
        <p:txBody>
          <a:bodyPr/>
          <a:lstStyle>
            <a:lvl1pPr>
              <a:defRPr sz="3600"/>
            </a:lvl1pPr>
            <a:lvl2pPr>
              <a:defRPr sz="31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5700185" y="8961905"/>
            <a:ext cx="22946303" cy="25344344"/>
          </a:xfrm>
        </p:spPr>
        <p:txBody>
          <a:bodyPr/>
          <a:lstStyle>
            <a:lvl1pPr>
              <a:defRPr sz="3600"/>
            </a:lvl1pPr>
            <a:lvl2pPr>
              <a:defRPr sz="31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0D06F22-31C1-4401-B9C5-E6290D85530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59919" y="8597158"/>
            <a:ext cx="22625050" cy="3582801"/>
          </a:xfrm>
        </p:spPr>
        <p:txBody>
          <a:bodyPr anchor="b"/>
          <a:lstStyle>
            <a:lvl1pPr marL="0" indent="0">
              <a:buNone/>
              <a:defRPr sz="3100" b="1"/>
            </a:lvl1pPr>
            <a:lvl2pPr marL="586046" indent="0">
              <a:buNone/>
              <a:defRPr sz="2600" b="1"/>
            </a:lvl2pPr>
            <a:lvl3pPr marL="1172092" indent="0">
              <a:buNone/>
              <a:defRPr sz="2300" b="1"/>
            </a:lvl3pPr>
            <a:lvl4pPr marL="1758139" indent="0">
              <a:buNone/>
              <a:defRPr sz="2000" b="1"/>
            </a:lvl4pPr>
            <a:lvl5pPr marL="2344184" indent="0">
              <a:buNone/>
              <a:defRPr sz="2000" b="1"/>
            </a:lvl5pPr>
            <a:lvl6pPr marL="2930230" indent="0">
              <a:buNone/>
              <a:defRPr sz="2000" b="1"/>
            </a:lvl6pPr>
            <a:lvl7pPr marL="3516276" indent="0">
              <a:buNone/>
              <a:defRPr sz="2000" b="1"/>
            </a:lvl7pPr>
            <a:lvl8pPr marL="4102323" indent="0">
              <a:buNone/>
              <a:defRPr sz="2000" b="1"/>
            </a:lvl8pPr>
            <a:lvl9pPr marL="4688369" indent="0">
              <a:buNone/>
              <a:defRPr sz="2000" b="1"/>
            </a:lvl9pPr>
          </a:lstStyle>
          <a:p>
            <a:pPr lvl="0"/>
            <a:r>
              <a:rPr lang="en-US" smtClean="0"/>
              <a:t>Click to edit Master text styles</a:t>
            </a:r>
          </a:p>
        </p:txBody>
      </p:sp>
      <p:sp>
        <p:nvSpPr>
          <p:cNvPr id="4" name="Content Placeholder 3"/>
          <p:cNvSpPr>
            <a:spLocks noGrp="1"/>
          </p:cNvSpPr>
          <p:nvPr>
            <p:ph sz="half" idx="2"/>
          </p:nvPr>
        </p:nvSpPr>
        <p:spPr>
          <a:xfrm>
            <a:off x="2559919" y="12179958"/>
            <a:ext cx="22625050" cy="22126294"/>
          </a:xfrm>
        </p:spPr>
        <p:txBody>
          <a:bodyPr/>
          <a:lstStyle>
            <a:lvl1pPr>
              <a:defRPr sz="3100"/>
            </a:lvl1pPr>
            <a:lvl2pPr>
              <a:defRPr sz="26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1337" y="8597158"/>
            <a:ext cx="22635153" cy="3582801"/>
          </a:xfrm>
        </p:spPr>
        <p:txBody>
          <a:bodyPr anchor="b"/>
          <a:lstStyle>
            <a:lvl1pPr marL="0" indent="0">
              <a:buNone/>
              <a:defRPr sz="3100" b="1"/>
            </a:lvl1pPr>
            <a:lvl2pPr marL="586046" indent="0">
              <a:buNone/>
              <a:defRPr sz="2600" b="1"/>
            </a:lvl2pPr>
            <a:lvl3pPr marL="1172092" indent="0">
              <a:buNone/>
              <a:defRPr sz="2300" b="1"/>
            </a:lvl3pPr>
            <a:lvl4pPr marL="1758139" indent="0">
              <a:buNone/>
              <a:defRPr sz="2000" b="1"/>
            </a:lvl4pPr>
            <a:lvl5pPr marL="2344184" indent="0">
              <a:buNone/>
              <a:defRPr sz="2000" b="1"/>
            </a:lvl5pPr>
            <a:lvl6pPr marL="2930230" indent="0">
              <a:buNone/>
              <a:defRPr sz="2000" b="1"/>
            </a:lvl6pPr>
            <a:lvl7pPr marL="3516276" indent="0">
              <a:buNone/>
              <a:defRPr sz="2000" b="1"/>
            </a:lvl7pPr>
            <a:lvl8pPr marL="4102323" indent="0">
              <a:buNone/>
              <a:defRPr sz="2000" b="1"/>
            </a:lvl8pPr>
            <a:lvl9pPr marL="4688369" indent="0">
              <a:buNone/>
              <a:defRPr sz="2000" b="1"/>
            </a:lvl9pPr>
          </a:lstStyle>
          <a:p>
            <a:pPr lvl="0"/>
            <a:r>
              <a:rPr lang="en-US" smtClean="0"/>
              <a:t>Click to edit Master text styles</a:t>
            </a:r>
          </a:p>
        </p:txBody>
      </p:sp>
      <p:sp>
        <p:nvSpPr>
          <p:cNvPr id="6" name="Content Placeholder 5"/>
          <p:cNvSpPr>
            <a:spLocks noGrp="1"/>
          </p:cNvSpPr>
          <p:nvPr>
            <p:ph sz="quarter" idx="4"/>
          </p:nvPr>
        </p:nvSpPr>
        <p:spPr>
          <a:xfrm>
            <a:off x="26011337" y="12179958"/>
            <a:ext cx="22635153" cy="22126294"/>
          </a:xfrm>
        </p:spPr>
        <p:txBody>
          <a:bodyPr/>
          <a:lstStyle>
            <a:lvl1pPr>
              <a:defRPr sz="3100"/>
            </a:lvl1pPr>
            <a:lvl2pPr>
              <a:defRPr sz="26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DF21FB89-CE17-48E4-B11A-BAC2115844B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A3221F64-3FE4-4632-B553-CAA3919D0F8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485101F3-05E4-4056-8EFF-E88E5B1E2B6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59919" y="1529606"/>
            <a:ext cx="16846550" cy="6506697"/>
          </a:xfrm>
        </p:spPr>
        <p:txBody>
          <a:bodyPr anchor="b"/>
          <a:lstStyle>
            <a:lvl1pPr algn="l">
              <a:defRPr sz="2600" b="1"/>
            </a:lvl1pPr>
          </a:lstStyle>
          <a:p>
            <a:r>
              <a:rPr lang="en-US" smtClean="0"/>
              <a:t>Click to edit Master title style</a:t>
            </a:r>
            <a:endParaRPr lang="en-US"/>
          </a:p>
        </p:txBody>
      </p:sp>
      <p:sp>
        <p:nvSpPr>
          <p:cNvPr id="3" name="Content Placeholder 2"/>
          <p:cNvSpPr>
            <a:spLocks noGrp="1"/>
          </p:cNvSpPr>
          <p:nvPr>
            <p:ph idx="1"/>
          </p:nvPr>
        </p:nvSpPr>
        <p:spPr>
          <a:xfrm>
            <a:off x="20020685" y="1529606"/>
            <a:ext cx="28625800" cy="32776647"/>
          </a:xfrm>
        </p:spPr>
        <p:txBody>
          <a:bodyPr/>
          <a:lstStyle>
            <a:lvl1pPr>
              <a:defRPr sz="4000"/>
            </a:lvl1pPr>
            <a:lvl2pPr>
              <a:defRPr sz="3600"/>
            </a:lvl2pPr>
            <a:lvl3pPr>
              <a:defRPr sz="31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59919" y="8036298"/>
            <a:ext cx="16846550" cy="26269950"/>
          </a:xfrm>
        </p:spPr>
        <p:txBody>
          <a:bodyPr/>
          <a:lstStyle>
            <a:lvl1pPr marL="0" indent="0">
              <a:buNone/>
              <a:defRPr sz="1800"/>
            </a:lvl1pPr>
            <a:lvl2pPr marL="586046" indent="0">
              <a:buNone/>
              <a:defRPr sz="1500"/>
            </a:lvl2pPr>
            <a:lvl3pPr marL="1172092" indent="0">
              <a:buNone/>
              <a:defRPr sz="1300"/>
            </a:lvl3pPr>
            <a:lvl4pPr marL="1758139" indent="0">
              <a:buNone/>
              <a:defRPr sz="1200"/>
            </a:lvl4pPr>
            <a:lvl5pPr marL="2344184" indent="0">
              <a:buNone/>
              <a:defRPr sz="1200"/>
            </a:lvl5pPr>
            <a:lvl6pPr marL="2930230" indent="0">
              <a:buNone/>
              <a:defRPr sz="1200"/>
            </a:lvl6pPr>
            <a:lvl7pPr marL="3516276" indent="0">
              <a:buNone/>
              <a:defRPr sz="1200"/>
            </a:lvl7pPr>
            <a:lvl8pPr marL="4102323" indent="0">
              <a:buNone/>
              <a:defRPr sz="1200"/>
            </a:lvl8pPr>
            <a:lvl9pPr marL="4688369" indent="0">
              <a:buNone/>
              <a:defRPr sz="12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91E8FEB3-42D3-4316-AAAB-F458774D404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7621" y="26883754"/>
            <a:ext cx="30723032" cy="3172947"/>
          </a:xfrm>
        </p:spPr>
        <p:txBody>
          <a:bodyPr anchor="b"/>
          <a:lstStyle>
            <a:lvl1pPr algn="l">
              <a:defRPr sz="2600" b="1"/>
            </a:lvl1pPr>
          </a:lstStyle>
          <a:p>
            <a:r>
              <a:rPr lang="en-US" smtClean="0"/>
              <a:t>Click to edit Master title style</a:t>
            </a:r>
            <a:endParaRPr lang="en-US"/>
          </a:p>
        </p:txBody>
      </p:sp>
      <p:sp>
        <p:nvSpPr>
          <p:cNvPr id="3" name="Picture Placeholder 2"/>
          <p:cNvSpPr>
            <a:spLocks noGrp="1"/>
          </p:cNvSpPr>
          <p:nvPr>
            <p:ph type="pic" idx="1"/>
          </p:nvPr>
        </p:nvSpPr>
        <p:spPr>
          <a:xfrm>
            <a:off x="10037621" y="3431801"/>
            <a:ext cx="30723032" cy="23042097"/>
          </a:xfrm>
        </p:spPr>
        <p:txBody>
          <a:bodyPr/>
          <a:lstStyle>
            <a:lvl1pPr marL="0" indent="0">
              <a:buNone/>
              <a:defRPr sz="4000"/>
            </a:lvl1pPr>
            <a:lvl2pPr marL="586046" indent="0">
              <a:buNone/>
              <a:defRPr sz="3600"/>
            </a:lvl2pPr>
            <a:lvl3pPr marL="1172092" indent="0">
              <a:buNone/>
              <a:defRPr sz="3100"/>
            </a:lvl3pPr>
            <a:lvl4pPr marL="1758139" indent="0">
              <a:buNone/>
              <a:defRPr sz="2600"/>
            </a:lvl4pPr>
            <a:lvl5pPr marL="2344184" indent="0">
              <a:buNone/>
              <a:defRPr sz="2600"/>
            </a:lvl5pPr>
            <a:lvl6pPr marL="2930230" indent="0">
              <a:buNone/>
              <a:defRPr sz="2600"/>
            </a:lvl6pPr>
            <a:lvl7pPr marL="3516276" indent="0">
              <a:buNone/>
              <a:defRPr sz="2600"/>
            </a:lvl7pPr>
            <a:lvl8pPr marL="4102323" indent="0">
              <a:buNone/>
              <a:defRPr sz="2600"/>
            </a:lvl8pPr>
            <a:lvl9pPr marL="4688369" indent="0">
              <a:buNone/>
              <a:defRPr sz="2600"/>
            </a:lvl9pPr>
          </a:lstStyle>
          <a:p>
            <a:pPr lvl="0"/>
            <a:endParaRPr lang="en-US" noProof="0"/>
          </a:p>
        </p:txBody>
      </p:sp>
      <p:sp>
        <p:nvSpPr>
          <p:cNvPr id="4" name="Text Placeholder 3"/>
          <p:cNvSpPr>
            <a:spLocks noGrp="1"/>
          </p:cNvSpPr>
          <p:nvPr>
            <p:ph type="body" sz="half" idx="2"/>
          </p:nvPr>
        </p:nvSpPr>
        <p:spPr>
          <a:xfrm>
            <a:off x="10037621" y="30056697"/>
            <a:ext cx="30723032" cy="4508406"/>
          </a:xfrm>
        </p:spPr>
        <p:txBody>
          <a:bodyPr/>
          <a:lstStyle>
            <a:lvl1pPr marL="0" indent="0">
              <a:buNone/>
              <a:defRPr sz="1800"/>
            </a:lvl1pPr>
            <a:lvl2pPr marL="586046" indent="0">
              <a:buNone/>
              <a:defRPr sz="1500"/>
            </a:lvl2pPr>
            <a:lvl3pPr marL="1172092" indent="0">
              <a:buNone/>
              <a:defRPr sz="1300"/>
            </a:lvl3pPr>
            <a:lvl4pPr marL="1758139" indent="0">
              <a:buNone/>
              <a:defRPr sz="1200"/>
            </a:lvl4pPr>
            <a:lvl5pPr marL="2344184" indent="0">
              <a:buNone/>
              <a:defRPr sz="1200"/>
            </a:lvl5pPr>
            <a:lvl6pPr marL="2930230" indent="0">
              <a:buNone/>
              <a:defRPr sz="1200"/>
            </a:lvl6pPr>
            <a:lvl7pPr marL="3516276" indent="0">
              <a:buNone/>
              <a:defRPr sz="1200"/>
            </a:lvl7pPr>
            <a:lvl8pPr marL="4102323" indent="0">
              <a:buNone/>
              <a:defRPr sz="1200"/>
            </a:lvl8pPr>
            <a:lvl9pPr marL="4688369" indent="0">
              <a:buNone/>
              <a:defRPr sz="12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A2EA2D6F-304F-4C01-A9ED-9BD5FC1D8EC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59050" y="1538288"/>
            <a:ext cx="46088300" cy="6400800"/>
          </a:xfrm>
          <a:prstGeom prst="rect">
            <a:avLst/>
          </a:prstGeom>
          <a:noFill/>
          <a:ln w="9525">
            <a:noFill/>
            <a:miter lim="800000"/>
            <a:headEnd/>
            <a:tailEnd/>
          </a:ln>
        </p:spPr>
        <p:txBody>
          <a:bodyPr vert="horz" wrap="square" lIns="522127" tIns="261070" rIns="522127" bIns="26107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559050" y="8961438"/>
            <a:ext cx="46088300" cy="25344437"/>
          </a:xfrm>
          <a:prstGeom prst="rect">
            <a:avLst/>
          </a:prstGeom>
          <a:noFill/>
          <a:ln w="9525">
            <a:noFill/>
            <a:miter lim="800000"/>
            <a:headEnd/>
            <a:tailEnd/>
          </a:ln>
        </p:spPr>
        <p:txBody>
          <a:bodyPr vert="horz" wrap="square" lIns="522127" tIns="261070" rIns="522127" bIns="26107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28" name="Rectangle 4"/>
          <p:cNvSpPr>
            <a:spLocks noGrp="1" noChangeArrowheads="1"/>
          </p:cNvSpPr>
          <p:nvPr>
            <p:ph type="dt" sz="half" idx="2"/>
          </p:nvPr>
        </p:nvSpPr>
        <p:spPr bwMode="auto">
          <a:xfrm>
            <a:off x="2559050" y="34972625"/>
            <a:ext cx="11950700" cy="2667000"/>
          </a:xfrm>
          <a:prstGeom prst="rect">
            <a:avLst/>
          </a:prstGeom>
          <a:noFill/>
          <a:ln w="9525">
            <a:noFill/>
            <a:miter lim="800000"/>
            <a:headEnd/>
            <a:tailEnd/>
          </a:ln>
          <a:effectLst/>
        </p:spPr>
        <p:txBody>
          <a:bodyPr vert="horz" wrap="square" lIns="522127" tIns="261070" rIns="522127" bIns="261070" numCol="1" anchor="t" anchorCtr="0" compatLnSpc="1">
            <a:prstTxWarp prst="textNoShape">
              <a:avLst/>
            </a:prstTxWarp>
          </a:bodyPr>
          <a:lstStyle>
            <a:lvl1pPr>
              <a:defRPr sz="8000">
                <a:latin typeface="Arial" pitchFamily="-1" charset="0"/>
                <a:ea typeface="ＭＳ Ｐゴシック" pitchFamily="-1" charset="-128"/>
                <a:cs typeface="ＭＳ Ｐゴシック" pitchFamily="-1" charset="-128"/>
              </a:defRPr>
            </a:lvl1pPr>
          </a:lstStyle>
          <a:p>
            <a:pPr>
              <a:defRPr/>
            </a:pPr>
            <a:endParaRPr lang="en-US"/>
          </a:p>
        </p:txBody>
      </p:sp>
      <p:sp>
        <p:nvSpPr>
          <p:cNvPr id="26629" name="Rectangle 5"/>
          <p:cNvSpPr>
            <a:spLocks noGrp="1" noChangeArrowheads="1"/>
          </p:cNvSpPr>
          <p:nvPr>
            <p:ph type="ftr" sz="quarter" idx="3"/>
          </p:nvPr>
        </p:nvSpPr>
        <p:spPr bwMode="auto">
          <a:xfrm>
            <a:off x="17494250" y="34972625"/>
            <a:ext cx="16217900" cy="2667000"/>
          </a:xfrm>
          <a:prstGeom prst="rect">
            <a:avLst/>
          </a:prstGeom>
          <a:noFill/>
          <a:ln w="9525">
            <a:noFill/>
            <a:miter lim="800000"/>
            <a:headEnd/>
            <a:tailEnd/>
          </a:ln>
          <a:effectLst/>
        </p:spPr>
        <p:txBody>
          <a:bodyPr vert="horz" wrap="square" lIns="522127" tIns="261070" rIns="522127" bIns="261070" numCol="1" anchor="t" anchorCtr="0" compatLnSpc="1">
            <a:prstTxWarp prst="textNoShape">
              <a:avLst/>
            </a:prstTxWarp>
          </a:bodyPr>
          <a:lstStyle>
            <a:lvl1pPr algn="ctr">
              <a:defRPr sz="8000">
                <a:latin typeface="Arial" pitchFamily="-1" charset="0"/>
                <a:ea typeface="ＭＳ Ｐゴシック" pitchFamily="-1" charset="-128"/>
                <a:cs typeface="ＭＳ Ｐゴシック" pitchFamily="-1" charset="-128"/>
              </a:defRPr>
            </a:lvl1pPr>
          </a:lstStyle>
          <a:p>
            <a:pPr>
              <a:defRPr/>
            </a:pPr>
            <a:endParaRPr lang="en-US"/>
          </a:p>
        </p:txBody>
      </p:sp>
      <p:sp>
        <p:nvSpPr>
          <p:cNvPr id="26630" name="Rectangle 6"/>
          <p:cNvSpPr>
            <a:spLocks noGrp="1" noChangeArrowheads="1"/>
          </p:cNvSpPr>
          <p:nvPr>
            <p:ph type="sldNum" sz="quarter" idx="4"/>
          </p:nvPr>
        </p:nvSpPr>
        <p:spPr bwMode="auto">
          <a:xfrm>
            <a:off x="36696650" y="34972625"/>
            <a:ext cx="11950700" cy="2667000"/>
          </a:xfrm>
          <a:prstGeom prst="rect">
            <a:avLst/>
          </a:prstGeom>
          <a:noFill/>
          <a:ln w="9525">
            <a:noFill/>
            <a:miter lim="800000"/>
            <a:headEnd/>
            <a:tailEnd/>
          </a:ln>
          <a:effectLst/>
        </p:spPr>
        <p:txBody>
          <a:bodyPr vert="horz" wrap="square" lIns="522127" tIns="261070" rIns="522127" bIns="261070" numCol="1" anchor="t" anchorCtr="0" compatLnSpc="1">
            <a:prstTxWarp prst="textNoShape">
              <a:avLst/>
            </a:prstTxWarp>
          </a:bodyPr>
          <a:lstStyle>
            <a:lvl1pPr algn="r">
              <a:defRPr sz="8000"/>
            </a:lvl1pPr>
          </a:lstStyle>
          <a:p>
            <a:fld id="{AD3847E4-169F-4D2A-9B7F-BA4296678CD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ctr" defTabSz="5222875" rtl="0" eaLnBrk="0" fontAlgn="base" hangingPunct="0">
        <a:spcBef>
          <a:spcPct val="0"/>
        </a:spcBef>
        <a:spcAft>
          <a:spcPct val="0"/>
        </a:spcAft>
        <a:defRPr sz="25100">
          <a:solidFill>
            <a:schemeClr val="tx2"/>
          </a:solidFill>
          <a:latin typeface="+mj-lt"/>
          <a:ea typeface="ＭＳ Ｐゴシック" pitchFamily="-65" charset="-128"/>
          <a:cs typeface="ＭＳ Ｐゴシック" pitchFamily="-65" charset="-128"/>
        </a:defRPr>
      </a:lvl1pPr>
      <a:lvl2pPr algn="ctr" defTabSz="5222875" rtl="0" eaLnBrk="0" fontAlgn="base" hangingPunct="0">
        <a:spcBef>
          <a:spcPct val="0"/>
        </a:spcBef>
        <a:spcAft>
          <a:spcPct val="0"/>
        </a:spcAft>
        <a:defRPr sz="25100">
          <a:solidFill>
            <a:schemeClr val="tx2"/>
          </a:solidFill>
          <a:latin typeface="Arial" charset="0"/>
          <a:ea typeface="ＭＳ Ｐゴシック" pitchFamily="-65" charset="-128"/>
          <a:cs typeface="ＭＳ Ｐゴシック" pitchFamily="-65" charset="-128"/>
        </a:defRPr>
      </a:lvl2pPr>
      <a:lvl3pPr algn="ctr" defTabSz="5222875" rtl="0" eaLnBrk="0" fontAlgn="base" hangingPunct="0">
        <a:spcBef>
          <a:spcPct val="0"/>
        </a:spcBef>
        <a:spcAft>
          <a:spcPct val="0"/>
        </a:spcAft>
        <a:defRPr sz="25100">
          <a:solidFill>
            <a:schemeClr val="tx2"/>
          </a:solidFill>
          <a:latin typeface="Arial" charset="0"/>
          <a:ea typeface="ＭＳ Ｐゴシック" pitchFamily="-65" charset="-128"/>
          <a:cs typeface="ＭＳ Ｐゴシック" pitchFamily="-65" charset="-128"/>
        </a:defRPr>
      </a:lvl3pPr>
      <a:lvl4pPr algn="ctr" defTabSz="5222875" rtl="0" eaLnBrk="0" fontAlgn="base" hangingPunct="0">
        <a:spcBef>
          <a:spcPct val="0"/>
        </a:spcBef>
        <a:spcAft>
          <a:spcPct val="0"/>
        </a:spcAft>
        <a:defRPr sz="25100">
          <a:solidFill>
            <a:schemeClr val="tx2"/>
          </a:solidFill>
          <a:latin typeface="Arial" charset="0"/>
          <a:ea typeface="ＭＳ Ｐゴシック" pitchFamily="-65" charset="-128"/>
          <a:cs typeface="ＭＳ Ｐゴシック" pitchFamily="-65" charset="-128"/>
        </a:defRPr>
      </a:lvl4pPr>
      <a:lvl5pPr algn="ctr" defTabSz="5222875" rtl="0" eaLnBrk="0" fontAlgn="base" hangingPunct="0">
        <a:spcBef>
          <a:spcPct val="0"/>
        </a:spcBef>
        <a:spcAft>
          <a:spcPct val="0"/>
        </a:spcAft>
        <a:defRPr sz="25100">
          <a:solidFill>
            <a:schemeClr val="tx2"/>
          </a:solidFill>
          <a:latin typeface="Arial" charset="0"/>
          <a:ea typeface="ＭＳ Ｐゴシック" pitchFamily="-65" charset="-128"/>
          <a:cs typeface="ＭＳ Ｐゴシック" pitchFamily="-65" charset="-128"/>
        </a:defRPr>
      </a:lvl5pPr>
      <a:lvl6pPr marL="586046" algn="ctr" defTabSz="5223543" rtl="0" fontAlgn="base">
        <a:spcBef>
          <a:spcPct val="0"/>
        </a:spcBef>
        <a:spcAft>
          <a:spcPct val="0"/>
        </a:spcAft>
        <a:defRPr sz="25100">
          <a:solidFill>
            <a:schemeClr val="tx2"/>
          </a:solidFill>
          <a:latin typeface="Arial" charset="0"/>
        </a:defRPr>
      </a:lvl6pPr>
      <a:lvl7pPr marL="1172092" algn="ctr" defTabSz="5223543" rtl="0" fontAlgn="base">
        <a:spcBef>
          <a:spcPct val="0"/>
        </a:spcBef>
        <a:spcAft>
          <a:spcPct val="0"/>
        </a:spcAft>
        <a:defRPr sz="25100">
          <a:solidFill>
            <a:schemeClr val="tx2"/>
          </a:solidFill>
          <a:latin typeface="Arial" charset="0"/>
        </a:defRPr>
      </a:lvl7pPr>
      <a:lvl8pPr marL="1758139" algn="ctr" defTabSz="5223543" rtl="0" fontAlgn="base">
        <a:spcBef>
          <a:spcPct val="0"/>
        </a:spcBef>
        <a:spcAft>
          <a:spcPct val="0"/>
        </a:spcAft>
        <a:defRPr sz="25100">
          <a:solidFill>
            <a:schemeClr val="tx2"/>
          </a:solidFill>
          <a:latin typeface="Arial" charset="0"/>
        </a:defRPr>
      </a:lvl8pPr>
      <a:lvl9pPr marL="2344184" algn="ctr" defTabSz="5223543" rtl="0" fontAlgn="base">
        <a:spcBef>
          <a:spcPct val="0"/>
        </a:spcBef>
        <a:spcAft>
          <a:spcPct val="0"/>
        </a:spcAft>
        <a:defRPr sz="25100">
          <a:solidFill>
            <a:schemeClr val="tx2"/>
          </a:solidFill>
          <a:latin typeface="Arial" charset="0"/>
        </a:defRPr>
      </a:lvl9pPr>
    </p:titleStyle>
    <p:bodyStyle>
      <a:lvl1pPr marL="1957388" indent="-1957388" algn="l" defTabSz="5222875" rtl="0" eaLnBrk="0" fontAlgn="base" hangingPunct="0">
        <a:spcBef>
          <a:spcPct val="20000"/>
        </a:spcBef>
        <a:spcAft>
          <a:spcPct val="0"/>
        </a:spcAft>
        <a:buChar char="•"/>
        <a:defRPr sz="18300">
          <a:solidFill>
            <a:schemeClr val="tx1"/>
          </a:solidFill>
          <a:latin typeface="+mn-lt"/>
          <a:ea typeface="ＭＳ Ｐゴシック" pitchFamily="-65" charset="-128"/>
          <a:cs typeface="ＭＳ Ｐゴシック" pitchFamily="-65" charset="-128"/>
        </a:defRPr>
      </a:lvl1pPr>
      <a:lvl2pPr marL="4243388" indent="-1630363" algn="l" defTabSz="5222875" rtl="0" eaLnBrk="0" fontAlgn="base" hangingPunct="0">
        <a:spcBef>
          <a:spcPct val="20000"/>
        </a:spcBef>
        <a:spcAft>
          <a:spcPct val="0"/>
        </a:spcAft>
        <a:buChar char="–"/>
        <a:defRPr sz="16100">
          <a:solidFill>
            <a:schemeClr val="tx1"/>
          </a:solidFill>
          <a:latin typeface="+mn-lt"/>
          <a:ea typeface="ＭＳ Ｐゴシック" charset="-128"/>
        </a:defRPr>
      </a:lvl2pPr>
      <a:lvl3pPr marL="6527800" indent="-1304925" algn="l" defTabSz="5222875" rtl="0" eaLnBrk="0" fontAlgn="base" hangingPunct="0">
        <a:spcBef>
          <a:spcPct val="20000"/>
        </a:spcBef>
        <a:spcAft>
          <a:spcPct val="0"/>
        </a:spcAft>
        <a:buChar char="•"/>
        <a:defRPr sz="13700">
          <a:solidFill>
            <a:schemeClr val="tx1"/>
          </a:solidFill>
          <a:latin typeface="+mn-lt"/>
          <a:ea typeface="ＭＳ Ｐゴシック" charset="-128"/>
        </a:defRPr>
      </a:lvl3pPr>
      <a:lvl4pPr marL="9142413" indent="-1304925" algn="l" defTabSz="5222875" rtl="0" eaLnBrk="0" fontAlgn="base" hangingPunct="0">
        <a:spcBef>
          <a:spcPct val="20000"/>
        </a:spcBef>
        <a:spcAft>
          <a:spcPct val="0"/>
        </a:spcAft>
        <a:buChar char="–"/>
        <a:defRPr sz="11400">
          <a:solidFill>
            <a:schemeClr val="tx1"/>
          </a:solidFill>
          <a:latin typeface="+mn-lt"/>
          <a:ea typeface="ＭＳ Ｐゴシック" charset="-128"/>
        </a:defRPr>
      </a:lvl4pPr>
      <a:lvl5pPr marL="11752263" indent="-1303338" algn="l" defTabSz="5222875" rtl="0" eaLnBrk="0" fontAlgn="base" hangingPunct="0">
        <a:spcBef>
          <a:spcPct val="20000"/>
        </a:spcBef>
        <a:spcAft>
          <a:spcPct val="0"/>
        </a:spcAft>
        <a:buChar char="»"/>
        <a:defRPr sz="11400">
          <a:solidFill>
            <a:schemeClr val="tx1"/>
          </a:solidFill>
          <a:latin typeface="+mn-lt"/>
          <a:ea typeface="ＭＳ Ｐゴシック" charset="-128"/>
        </a:defRPr>
      </a:lvl5pPr>
      <a:lvl6pPr marL="12339528" indent="-1304361" algn="l" defTabSz="5223543" rtl="0" fontAlgn="base">
        <a:spcBef>
          <a:spcPct val="20000"/>
        </a:spcBef>
        <a:spcAft>
          <a:spcPct val="0"/>
        </a:spcAft>
        <a:buChar char="»"/>
        <a:defRPr sz="11400">
          <a:solidFill>
            <a:schemeClr val="tx1"/>
          </a:solidFill>
          <a:latin typeface="+mn-lt"/>
          <a:ea typeface="ＭＳ Ｐゴシック" charset="-128"/>
        </a:defRPr>
      </a:lvl6pPr>
      <a:lvl7pPr marL="12925573" indent="-1304361" algn="l" defTabSz="5223543" rtl="0" fontAlgn="base">
        <a:spcBef>
          <a:spcPct val="20000"/>
        </a:spcBef>
        <a:spcAft>
          <a:spcPct val="0"/>
        </a:spcAft>
        <a:buChar char="»"/>
        <a:defRPr sz="11400">
          <a:solidFill>
            <a:schemeClr val="tx1"/>
          </a:solidFill>
          <a:latin typeface="+mn-lt"/>
          <a:ea typeface="ＭＳ Ｐゴシック" charset="-128"/>
        </a:defRPr>
      </a:lvl7pPr>
      <a:lvl8pPr marL="13511619" indent="-1304361" algn="l" defTabSz="5223543" rtl="0" fontAlgn="base">
        <a:spcBef>
          <a:spcPct val="20000"/>
        </a:spcBef>
        <a:spcAft>
          <a:spcPct val="0"/>
        </a:spcAft>
        <a:buChar char="»"/>
        <a:defRPr sz="11400">
          <a:solidFill>
            <a:schemeClr val="tx1"/>
          </a:solidFill>
          <a:latin typeface="+mn-lt"/>
          <a:ea typeface="ＭＳ Ｐゴシック" charset="-128"/>
        </a:defRPr>
      </a:lvl8pPr>
      <a:lvl9pPr marL="14097666" indent="-1304361" algn="l" defTabSz="5223543" rtl="0" fontAlgn="base">
        <a:spcBef>
          <a:spcPct val="20000"/>
        </a:spcBef>
        <a:spcAft>
          <a:spcPct val="0"/>
        </a:spcAft>
        <a:buChar char="»"/>
        <a:defRPr sz="11400">
          <a:solidFill>
            <a:schemeClr val="tx1"/>
          </a:solidFill>
          <a:latin typeface="+mn-lt"/>
          <a:ea typeface="ＭＳ Ｐゴシック" charset="-128"/>
        </a:defRPr>
      </a:lvl9pPr>
    </p:bodyStyle>
    <p:otherStyle>
      <a:defPPr>
        <a:defRPr lang="en-US"/>
      </a:defPPr>
      <a:lvl1pPr marL="0" algn="l" defTabSz="586046" rtl="0" eaLnBrk="1" latinLnBrk="0" hangingPunct="1">
        <a:defRPr sz="2300" kern="1200">
          <a:solidFill>
            <a:schemeClr val="tx1"/>
          </a:solidFill>
          <a:latin typeface="+mn-lt"/>
          <a:ea typeface="+mn-ea"/>
          <a:cs typeface="+mn-cs"/>
        </a:defRPr>
      </a:lvl1pPr>
      <a:lvl2pPr marL="586046" algn="l" defTabSz="586046" rtl="0" eaLnBrk="1" latinLnBrk="0" hangingPunct="1">
        <a:defRPr sz="2300" kern="1200">
          <a:solidFill>
            <a:schemeClr val="tx1"/>
          </a:solidFill>
          <a:latin typeface="+mn-lt"/>
          <a:ea typeface="+mn-ea"/>
          <a:cs typeface="+mn-cs"/>
        </a:defRPr>
      </a:lvl2pPr>
      <a:lvl3pPr marL="1172092" algn="l" defTabSz="586046" rtl="0" eaLnBrk="1" latinLnBrk="0" hangingPunct="1">
        <a:defRPr sz="2300" kern="1200">
          <a:solidFill>
            <a:schemeClr val="tx1"/>
          </a:solidFill>
          <a:latin typeface="+mn-lt"/>
          <a:ea typeface="+mn-ea"/>
          <a:cs typeface="+mn-cs"/>
        </a:defRPr>
      </a:lvl3pPr>
      <a:lvl4pPr marL="1758139" algn="l" defTabSz="586046" rtl="0" eaLnBrk="1" latinLnBrk="0" hangingPunct="1">
        <a:defRPr sz="2300" kern="1200">
          <a:solidFill>
            <a:schemeClr val="tx1"/>
          </a:solidFill>
          <a:latin typeface="+mn-lt"/>
          <a:ea typeface="+mn-ea"/>
          <a:cs typeface="+mn-cs"/>
        </a:defRPr>
      </a:lvl4pPr>
      <a:lvl5pPr marL="2344184" algn="l" defTabSz="586046" rtl="0" eaLnBrk="1" latinLnBrk="0" hangingPunct="1">
        <a:defRPr sz="2300" kern="1200">
          <a:solidFill>
            <a:schemeClr val="tx1"/>
          </a:solidFill>
          <a:latin typeface="+mn-lt"/>
          <a:ea typeface="+mn-ea"/>
          <a:cs typeface="+mn-cs"/>
        </a:defRPr>
      </a:lvl5pPr>
      <a:lvl6pPr marL="2930230" algn="l" defTabSz="586046" rtl="0" eaLnBrk="1" latinLnBrk="0" hangingPunct="1">
        <a:defRPr sz="2300" kern="1200">
          <a:solidFill>
            <a:schemeClr val="tx1"/>
          </a:solidFill>
          <a:latin typeface="+mn-lt"/>
          <a:ea typeface="+mn-ea"/>
          <a:cs typeface="+mn-cs"/>
        </a:defRPr>
      </a:lvl6pPr>
      <a:lvl7pPr marL="3516276" algn="l" defTabSz="586046" rtl="0" eaLnBrk="1" latinLnBrk="0" hangingPunct="1">
        <a:defRPr sz="2300" kern="1200">
          <a:solidFill>
            <a:schemeClr val="tx1"/>
          </a:solidFill>
          <a:latin typeface="+mn-lt"/>
          <a:ea typeface="+mn-ea"/>
          <a:cs typeface="+mn-cs"/>
        </a:defRPr>
      </a:lvl7pPr>
      <a:lvl8pPr marL="4102323" algn="l" defTabSz="586046" rtl="0" eaLnBrk="1" latinLnBrk="0" hangingPunct="1">
        <a:defRPr sz="2300" kern="1200">
          <a:solidFill>
            <a:schemeClr val="tx1"/>
          </a:solidFill>
          <a:latin typeface="+mn-lt"/>
          <a:ea typeface="+mn-ea"/>
          <a:cs typeface="+mn-cs"/>
        </a:defRPr>
      </a:lvl8pPr>
      <a:lvl9pPr marL="4688369" algn="l" defTabSz="586046" rtl="0" eaLnBrk="1" latinLnBrk="0" hangingPunct="1">
        <a:defRPr sz="2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42"/>
          <p:cNvSpPr txBox="1">
            <a:spLocks noChangeArrowheads="1"/>
          </p:cNvSpPr>
          <p:nvPr/>
        </p:nvSpPr>
        <p:spPr bwMode="auto">
          <a:xfrm>
            <a:off x="11093450" y="1287463"/>
            <a:ext cx="20288250" cy="557212"/>
          </a:xfrm>
          <a:prstGeom prst="rect">
            <a:avLst/>
          </a:prstGeom>
          <a:noFill/>
          <a:ln w="9525">
            <a:noFill/>
            <a:miter lim="800000"/>
            <a:headEnd/>
            <a:tailEnd/>
          </a:ln>
        </p:spPr>
        <p:txBody>
          <a:bodyPr lIns="108774" tIns="54391" rIns="108774" bIns="54391">
            <a:spAutoFit/>
          </a:bodyPr>
          <a:lstStyle/>
          <a:p>
            <a:endParaRPr lang="en-US">
              <a:latin typeface="Times New Roman" pitchFamily="-1" charset="0"/>
            </a:endParaRPr>
          </a:p>
        </p:txBody>
      </p:sp>
      <p:sp>
        <p:nvSpPr>
          <p:cNvPr id="14340" name="Text Box 43"/>
          <p:cNvSpPr txBox="1">
            <a:spLocks noChangeArrowheads="1"/>
          </p:cNvSpPr>
          <p:nvPr/>
        </p:nvSpPr>
        <p:spPr bwMode="auto">
          <a:xfrm>
            <a:off x="10668000" y="1381125"/>
            <a:ext cx="31115000" cy="5911433"/>
          </a:xfrm>
          <a:prstGeom prst="rect">
            <a:avLst/>
          </a:prstGeom>
          <a:noFill/>
          <a:ln w="9525">
            <a:noFill/>
            <a:miter lim="800000"/>
            <a:headEnd/>
            <a:tailEnd/>
          </a:ln>
        </p:spPr>
        <p:txBody>
          <a:bodyPr lIns="108774" tIns="54391" rIns="108774" bIns="54391">
            <a:spAutoFit/>
          </a:bodyPr>
          <a:lstStyle/>
          <a:p>
            <a:pPr algn="ctr"/>
            <a:r>
              <a:rPr lang="en-US" sz="10300" b="1" dirty="0" smtClean="0">
                <a:solidFill>
                  <a:srgbClr val="000000"/>
                </a:solidFill>
                <a:latin typeface="Times New Roman" pitchFamily="-1" charset="0"/>
              </a:rPr>
              <a:t>Defending the Application of the Federal Bureaucracy:</a:t>
            </a:r>
          </a:p>
          <a:p>
            <a:pPr algn="ctr"/>
            <a:r>
              <a:rPr lang="en-US" sz="10300" b="1" dirty="0" smtClean="0">
                <a:solidFill>
                  <a:srgbClr val="000000"/>
                </a:solidFill>
                <a:latin typeface="Times New Roman" pitchFamily="-1" charset="0"/>
              </a:rPr>
              <a:t>A Case for Bureaucracy</a:t>
            </a:r>
          </a:p>
          <a:p>
            <a:pPr algn="ctr"/>
            <a:r>
              <a:rPr lang="en-US" sz="5700" b="1" dirty="0" smtClean="0">
                <a:solidFill>
                  <a:srgbClr val="000000"/>
                </a:solidFill>
                <a:latin typeface="Times New Roman" pitchFamily="-1" charset="0"/>
              </a:rPr>
              <a:t>Hunter Douglas</a:t>
            </a:r>
            <a:endParaRPr lang="en-US" sz="5700" b="1" dirty="0">
              <a:solidFill>
                <a:srgbClr val="000000"/>
              </a:solidFill>
              <a:latin typeface="Times New Roman" pitchFamily="-1" charset="0"/>
            </a:endParaRPr>
          </a:p>
          <a:p>
            <a:pPr algn="ctr"/>
            <a:r>
              <a:rPr lang="en-US" sz="5700" b="1" i="1" dirty="0">
                <a:solidFill>
                  <a:srgbClr val="000000"/>
                </a:solidFill>
                <a:latin typeface="Times New Roman" pitchFamily="-1" charset="0"/>
              </a:rPr>
              <a:t>Department of </a:t>
            </a:r>
            <a:r>
              <a:rPr lang="en-US" sz="5700" b="1" i="1" dirty="0" smtClean="0">
                <a:solidFill>
                  <a:srgbClr val="000000"/>
                </a:solidFill>
                <a:latin typeface="Times New Roman" pitchFamily="-1" charset="0"/>
              </a:rPr>
              <a:t>Political Science, </a:t>
            </a:r>
            <a:r>
              <a:rPr lang="en-US" sz="5700" b="1" i="1" dirty="0">
                <a:solidFill>
                  <a:srgbClr val="000000"/>
                </a:solidFill>
                <a:latin typeface="Times New Roman" pitchFamily="-1" charset="0"/>
              </a:rPr>
              <a:t>Carthage College</a:t>
            </a:r>
          </a:p>
          <a:p>
            <a:pPr algn="ctr"/>
            <a:r>
              <a:rPr lang="en-US" sz="5700" b="1" i="1" dirty="0">
                <a:solidFill>
                  <a:srgbClr val="000000"/>
                </a:solidFill>
                <a:latin typeface="Times New Roman" pitchFamily="-1" charset="0"/>
              </a:rPr>
              <a:t>Celebration of Scholars 2013: Exposition of Student and Faculty Research, Scholarship and Creativity</a:t>
            </a:r>
          </a:p>
        </p:txBody>
      </p:sp>
      <p:sp>
        <p:nvSpPr>
          <p:cNvPr id="14341" name="Text Box 44"/>
          <p:cNvSpPr txBox="1">
            <a:spLocks noChangeArrowheads="1"/>
          </p:cNvSpPr>
          <p:nvPr/>
        </p:nvSpPr>
        <p:spPr bwMode="auto">
          <a:xfrm>
            <a:off x="914400" y="18592800"/>
            <a:ext cx="22217063" cy="10635803"/>
          </a:xfrm>
          <a:prstGeom prst="rect">
            <a:avLst/>
          </a:prstGeom>
          <a:noFill/>
          <a:ln w="9525">
            <a:noFill/>
            <a:miter lim="800000"/>
            <a:headEnd/>
            <a:tailEnd/>
          </a:ln>
        </p:spPr>
        <p:txBody>
          <a:bodyPr lIns="108774" tIns="54391" rIns="108774" bIns="54391">
            <a:spAutoFit/>
          </a:bodyPr>
          <a:lstStyle/>
          <a:p>
            <a:pPr algn="just"/>
            <a:r>
              <a:rPr lang="en-US" sz="5400" b="1" dirty="0">
                <a:latin typeface="Times New Roman" pitchFamily="-1" charset="0"/>
              </a:rPr>
              <a:t>Introduction</a:t>
            </a:r>
          </a:p>
          <a:p>
            <a:pPr algn="just"/>
            <a:r>
              <a:rPr lang="en-US" sz="4000" dirty="0" smtClean="0">
                <a:latin typeface="Times New Roman" pitchFamily="18" charset="0"/>
                <a:cs typeface="Times New Roman" pitchFamily="18" charset="0"/>
              </a:rPr>
              <a:t>	</a:t>
            </a:r>
            <a:r>
              <a:rPr lang="en-US" sz="4200" dirty="0" smtClean="0">
                <a:latin typeface="Times New Roman" pitchFamily="18" charset="0"/>
                <a:cs typeface="Times New Roman" pitchFamily="18" charset="0"/>
              </a:rPr>
              <a:t>American </a:t>
            </a:r>
            <a:r>
              <a:rPr lang="en-US" sz="4200" dirty="0">
                <a:latin typeface="Times New Roman" pitchFamily="18" charset="0"/>
                <a:cs typeface="Times New Roman" pitchFamily="18" charset="0"/>
              </a:rPr>
              <a:t>politics have become more intertwined and connected than ever before. Americans live in an environment in which every area of policy is affected and influenced by one another. The American government has evolved greatly in complexity since its inception by the founding fathers; this evolution has caused a rise in the importance of bureaucracies within the modern government. This evolved and more complex state raises questions about the degree to which bureaucratic policy control is preferable to a form of classic representative democracy. The legislative branch is making complex policy decisions of a kind that it was not anticipated to; an example of this is complex environmental impacts and balancing economic progression against environmental sustainability which could not have been foreseen by the Founding Fathers. The issues that the Congress faces and enacts bills regarding are now regularly very complex and interconnected; today there is a need for expert influence in each field so that issues are competently understood and to ensure these high level decisions are being made properly. Although critics of the federal bureaucracy are opposed to a bureaucratic government because it seems to challenge their ideals of democracy, these systems are important to modern societies, and when used properly lead to better policy than would come from a more conventionally democratic system. </a:t>
            </a:r>
          </a:p>
        </p:txBody>
      </p:sp>
      <p:sp>
        <p:nvSpPr>
          <p:cNvPr id="14343" name="Text Box 59"/>
          <p:cNvSpPr txBox="1">
            <a:spLocks noChangeArrowheads="1"/>
          </p:cNvSpPr>
          <p:nvPr/>
        </p:nvSpPr>
        <p:spPr bwMode="auto">
          <a:xfrm>
            <a:off x="30448250" y="13555663"/>
            <a:ext cx="641350" cy="3773487"/>
          </a:xfrm>
          <a:prstGeom prst="rect">
            <a:avLst/>
          </a:prstGeom>
          <a:noFill/>
          <a:ln w="9525">
            <a:noFill/>
            <a:miter lim="800000"/>
            <a:headEnd/>
            <a:tailEnd/>
          </a:ln>
        </p:spPr>
        <p:txBody>
          <a:bodyPr lIns="108774" tIns="54391" rIns="108774" bIns="54391">
            <a:spAutoFit/>
          </a:bodyPr>
          <a:lstStyle/>
          <a:p>
            <a:r>
              <a:rPr lang="en-US" sz="1700">
                <a:solidFill>
                  <a:schemeClr val="bg1"/>
                </a:solidFill>
                <a:latin typeface="Times New Roman" pitchFamily="-1" charset="0"/>
              </a:rPr>
              <a:t>2000</a:t>
            </a:r>
          </a:p>
          <a:p>
            <a:r>
              <a:rPr lang="en-US" sz="1700">
                <a:solidFill>
                  <a:schemeClr val="bg1"/>
                </a:solidFill>
                <a:latin typeface="Times New Roman" pitchFamily="-1" charset="0"/>
              </a:rPr>
              <a:t>1650</a:t>
            </a:r>
          </a:p>
          <a:p>
            <a:endParaRPr lang="en-US" sz="1700">
              <a:solidFill>
                <a:schemeClr val="bg1"/>
              </a:solidFill>
              <a:latin typeface="Times New Roman" pitchFamily="-1" charset="0"/>
            </a:endParaRPr>
          </a:p>
          <a:p>
            <a:r>
              <a:rPr lang="en-US" sz="1700">
                <a:solidFill>
                  <a:schemeClr val="bg1"/>
                </a:solidFill>
                <a:latin typeface="Times New Roman" pitchFamily="-1" charset="0"/>
              </a:rPr>
              <a:t>1000</a:t>
            </a:r>
          </a:p>
          <a:p>
            <a:r>
              <a:rPr lang="en-US" sz="1700">
                <a:solidFill>
                  <a:schemeClr val="bg1"/>
                </a:solidFill>
                <a:latin typeface="Times New Roman" pitchFamily="-1" charset="0"/>
              </a:rPr>
              <a:t>850</a:t>
            </a:r>
          </a:p>
          <a:p>
            <a:r>
              <a:rPr lang="en-US" sz="1700">
                <a:solidFill>
                  <a:schemeClr val="bg1"/>
                </a:solidFill>
                <a:latin typeface="Times New Roman" pitchFamily="-1" charset="0"/>
              </a:rPr>
              <a:t>650</a:t>
            </a:r>
          </a:p>
          <a:p>
            <a:r>
              <a:rPr lang="en-US" sz="1700">
                <a:solidFill>
                  <a:schemeClr val="bg1"/>
                </a:solidFill>
                <a:latin typeface="Times New Roman" pitchFamily="-1" charset="0"/>
              </a:rPr>
              <a:t>500</a:t>
            </a:r>
          </a:p>
          <a:p>
            <a:r>
              <a:rPr lang="en-US" sz="1700">
                <a:solidFill>
                  <a:schemeClr val="bg1"/>
                </a:solidFill>
                <a:latin typeface="Times New Roman" pitchFamily="-1" charset="0"/>
              </a:rPr>
              <a:t>400</a:t>
            </a:r>
          </a:p>
          <a:p>
            <a:r>
              <a:rPr lang="en-US" sz="1700">
                <a:solidFill>
                  <a:schemeClr val="bg1"/>
                </a:solidFill>
                <a:latin typeface="Times New Roman" pitchFamily="-1" charset="0"/>
              </a:rPr>
              <a:t>300</a:t>
            </a:r>
          </a:p>
          <a:p>
            <a:r>
              <a:rPr lang="en-US" sz="1700">
                <a:solidFill>
                  <a:schemeClr val="bg1"/>
                </a:solidFill>
                <a:latin typeface="Times New Roman" pitchFamily="-1" charset="0"/>
              </a:rPr>
              <a:t>200</a:t>
            </a:r>
          </a:p>
          <a:p>
            <a:r>
              <a:rPr lang="en-US" sz="1700">
                <a:solidFill>
                  <a:schemeClr val="bg1"/>
                </a:solidFill>
                <a:latin typeface="Times New Roman" pitchFamily="-1" charset="0"/>
              </a:rPr>
              <a:t>100</a:t>
            </a:r>
          </a:p>
          <a:p>
            <a:endParaRPr lang="en-US" sz="1700">
              <a:latin typeface="Times New Roman" pitchFamily="-1" charset="0"/>
            </a:endParaRPr>
          </a:p>
        </p:txBody>
      </p:sp>
      <p:sp>
        <p:nvSpPr>
          <p:cNvPr id="14344" name="Text Box 48"/>
          <p:cNvSpPr txBox="1">
            <a:spLocks noChangeArrowheads="1"/>
          </p:cNvSpPr>
          <p:nvPr/>
        </p:nvSpPr>
        <p:spPr bwMode="auto">
          <a:xfrm>
            <a:off x="47402750" y="10596563"/>
            <a:ext cx="1573213" cy="565150"/>
          </a:xfrm>
          <a:prstGeom prst="rect">
            <a:avLst/>
          </a:prstGeom>
          <a:noFill/>
          <a:ln w="9525">
            <a:noFill/>
            <a:miter lim="800000"/>
            <a:headEnd/>
            <a:tailEnd/>
          </a:ln>
        </p:spPr>
        <p:txBody>
          <a:bodyPr lIns="117143" tIns="58572" rIns="117143" bIns="58572">
            <a:spAutoFit/>
          </a:bodyPr>
          <a:lstStyle/>
          <a:p>
            <a:pPr defTabSz="1168400"/>
            <a:endParaRPr lang="en-US">
              <a:latin typeface="Times New Roman" pitchFamily="-1" charset="0"/>
            </a:endParaRPr>
          </a:p>
        </p:txBody>
      </p:sp>
      <p:sp>
        <p:nvSpPr>
          <p:cNvPr id="14345" name="Text Box 105"/>
          <p:cNvSpPr txBox="1">
            <a:spLocks noChangeArrowheads="1"/>
          </p:cNvSpPr>
          <p:nvPr/>
        </p:nvSpPr>
        <p:spPr bwMode="auto">
          <a:xfrm>
            <a:off x="24307800" y="8229601"/>
            <a:ext cx="16297275" cy="949285"/>
          </a:xfrm>
          <a:prstGeom prst="rect">
            <a:avLst/>
          </a:prstGeom>
          <a:noFill/>
          <a:ln w="9525">
            <a:noFill/>
            <a:miter lim="800000"/>
            <a:headEnd/>
            <a:tailEnd/>
          </a:ln>
        </p:spPr>
        <p:txBody>
          <a:bodyPr wrap="square" lIns="117143" tIns="58572" rIns="117143" bIns="58572">
            <a:spAutoFit/>
          </a:bodyPr>
          <a:lstStyle/>
          <a:p>
            <a:pPr defTabSz="1168400"/>
            <a:r>
              <a:rPr lang="en-US" sz="5400" b="1" dirty="0">
                <a:latin typeface="Times New Roman" pitchFamily="-1" charset="0"/>
              </a:rPr>
              <a:t>Results and </a:t>
            </a:r>
            <a:r>
              <a:rPr lang="en-US" sz="5400" b="1" dirty="0" smtClean="0">
                <a:latin typeface="Times New Roman" pitchFamily="-1" charset="0"/>
              </a:rPr>
              <a:t>Discussion</a:t>
            </a:r>
            <a:endParaRPr lang="en-US" sz="5400" b="1" dirty="0">
              <a:latin typeface="Times New Roman" pitchFamily="-1" charset="0"/>
            </a:endParaRPr>
          </a:p>
        </p:txBody>
      </p:sp>
      <p:sp>
        <p:nvSpPr>
          <p:cNvPr id="14346" name="Text Box 127"/>
          <p:cNvSpPr txBox="1">
            <a:spLocks noChangeArrowheads="1"/>
          </p:cNvSpPr>
          <p:nvPr/>
        </p:nvSpPr>
        <p:spPr bwMode="auto">
          <a:xfrm>
            <a:off x="1295400" y="7467600"/>
            <a:ext cx="22217063" cy="10174138"/>
          </a:xfrm>
          <a:prstGeom prst="rect">
            <a:avLst/>
          </a:prstGeom>
          <a:noFill/>
          <a:ln w="9525">
            <a:noFill/>
            <a:miter lim="800000"/>
            <a:headEnd/>
            <a:tailEnd/>
          </a:ln>
        </p:spPr>
        <p:txBody>
          <a:bodyPr lIns="108774" tIns="54391" rIns="108774" bIns="54391">
            <a:spAutoFit/>
          </a:bodyPr>
          <a:lstStyle/>
          <a:p>
            <a:r>
              <a:rPr lang="en-US" sz="5400" b="1" dirty="0" smtClean="0">
                <a:latin typeface="Times New Roman" pitchFamily="-1" charset="0"/>
              </a:rPr>
              <a:t>Abstract</a:t>
            </a:r>
          </a:p>
          <a:p>
            <a:pPr algn="just"/>
            <a:r>
              <a:rPr lang="en-US" sz="5400" dirty="0" smtClean="0">
                <a:latin typeface="Times New Roman" pitchFamily="18" charset="0"/>
                <a:cs typeface="Times New Roman" pitchFamily="18" charset="0"/>
              </a:rPr>
              <a:t>	</a:t>
            </a:r>
            <a:r>
              <a:rPr lang="en-US" sz="4200" dirty="0" smtClean="0">
                <a:latin typeface="Times New Roman" pitchFamily="18" charset="0"/>
                <a:cs typeface="Times New Roman" pitchFamily="18" charset="0"/>
              </a:rPr>
              <a:t>The aim of this research project was to </a:t>
            </a:r>
            <a:r>
              <a:rPr lang="en-US" sz="4200" dirty="0">
                <a:latin typeface="Times New Roman" pitchFamily="18" charset="0"/>
                <a:cs typeface="Times New Roman" pitchFamily="18" charset="0"/>
              </a:rPr>
              <a:t>explore to what extent the federal bureaucracy is effective in the United States representative democracy. The </a:t>
            </a:r>
            <a:r>
              <a:rPr lang="en-US" sz="4200" dirty="0" smtClean="0">
                <a:latin typeface="Times New Roman" pitchFamily="18" charset="0"/>
                <a:cs typeface="Times New Roman" pitchFamily="18" charset="0"/>
              </a:rPr>
              <a:t>project </a:t>
            </a:r>
            <a:r>
              <a:rPr lang="en-US" sz="4200" dirty="0">
                <a:latin typeface="Times New Roman" pitchFamily="18" charset="0"/>
                <a:cs typeface="Times New Roman" pitchFamily="18" charset="0"/>
              </a:rPr>
              <a:t>explores to what end the federal bureaucracy can be more effective than the established representative form. The paper focuses on the federal bureaucracies within the United States and their interactions with the other democratic institutions including the legislative branch, the executive branch, and the judiciary branch. Research was carried out by </a:t>
            </a:r>
            <a:r>
              <a:rPr lang="en-US" sz="4200" dirty="0" smtClean="0">
                <a:latin typeface="Times New Roman" pitchFamily="18" charset="0"/>
                <a:cs typeface="Times New Roman" pitchFamily="18" charset="0"/>
              </a:rPr>
              <a:t>examining the </a:t>
            </a:r>
            <a:r>
              <a:rPr lang="en-US" sz="4200" dirty="0">
                <a:latin typeface="Times New Roman" pitchFamily="18" charset="0"/>
                <a:cs typeface="Times New Roman" pitchFamily="18" charset="0"/>
              </a:rPr>
              <a:t>works of predominate political theorists and by examining the results that federal bureaucracies have achieved in implementing policy. The results of this study tell us that in some cases the federal bureaucracy is preferable in the process of policy implementation than that of classic representative democracy. Through the study it is recommended that the federal bureaucracies continue to work alongside the other democratic institutions so each can continue to benefit from one another. After evaluating the data and research we find that although critics of bureaucracy are opposed to bureaucratic government because it seems to challenge their ideals of democracy, these systems are important to modern societies, and when used properly lead to better policy than would come from a more conventionally democratic system</a:t>
            </a:r>
            <a:r>
              <a:rPr lang="en-US" sz="4200" dirty="0" smtClean="0">
                <a:latin typeface="Times New Roman" pitchFamily="18" charset="0"/>
                <a:cs typeface="Times New Roman" pitchFamily="18" charset="0"/>
              </a:rPr>
              <a:t>.</a:t>
            </a:r>
            <a:endParaRPr lang="en-US" sz="4200" dirty="0">
              <a:latin typeface="Times New Roman" pitchFamily="18" charset="0"/>
              <a:cs typeface="Times New Roman" pitchFamily="18" charset="0"/>
            </a:endParaRPr>
          </a:p>
        </p:txBody>
      </p:sp>
      <p:sp>
        <p:nvSpPr>
          <p:cNvPr id="14349" name="Text Box 134"/>
          <p:cNvSpPr txBox="1">
            <a:spLocks noChangeArrowheads="1"/>
          </p:cNvSpPr>
          <p:nvPr/>
        </p:nvSpPr>
        <p:spPr bwMode="auto">
          <a:xfrm>
            <a:off x="2895600" y="32918400"/>
            <a:ext cx="8820150" cy="1534060"/>
          </a:xfrm>
          <a:prstGeom prst="rect">
            <a:avLst/>
          </a:prstGeom>
          <a:noFill/>
          <a:ln w="9525">
            <a:noFill/>
            <a:miter lim="800000"/>
            <a:headEnd/>
            <a:tailEnd/>
          </a:ln>
        </p:spPr>
        <p:txBody>
          <a:bodyPr lIns="117143" tIns="58572" rIns="117143" bIns="58572">
            <a:spAutoFit/>
          </a:bodyPr>
          <a:lstStyle/>
          <a:p>
            <a:pPr algn="just" defTabSz="1168400">
              <a:spcBef>
                <a:spcPct val="50000"/>
              </a:spcBef>
            </a:pPr>
            <a:r>
              <a:rPr lang="en-US" sz="4600" b="1" dirty="0"/>
              <a:t>Figure 1.</a:t>
            </a:r>
            <a:r>
              <a:rPr lang="en-US" sz="4600" dirty="0"/>
              <a:t>  </a:t>
            </a:r>
            <a:r>
              <a:rPr lang="en-US" sz="4600" dirty="0" smtClean="0"/>
              <a:t>Iron Triangle of American Politics</a:t>
            </a:r>
            <a:endParaRPr lang="en-US" sz="4600" dirty="0"/>
          </a:p>
        </p:txBody>
      </p:sp>
      <p:pic>
        <p:nvPicPr>
          <p:cNvPr id="14351" name="Picture 19" descr="Hexa2.png"/>
          <p:cNvPicPr>
            <a:picLocks noChangeAspect="1"/>
          </p:cNvPicPr>
          <p:nvPr/>
        </p:nvPicPr>
        <p:blipFill>
          <a:blip r:embed="rId2"/>
          <a:srcRect/>
          <a:stretch>
            <a:fillRect/>
          </a:stretch>
        </p:blipFill>
        <p:spPr bwMode="auto">
          <a:xfrm>
            <a:off x="3733800" y="3886200"/>
            <a:ext cx="2374900" cy="2743200"/>
          </a:xfrm>
          <a:prstGeom prst="rect">
            <a:avLst/>
          </a:prstGeom>
          <a:noFill/>
          <a:ln w="9525">
            <a:noFill/>
            <a:miter lim="800000"/>
            <a:headEnd/>
            <a:tailEnd/>
          </a:ln>
        </p:spPr>
      </p:pic>
      <p:sp>
        <p:nvSpPr>
          <p:cNvPr id="14354" name="Text Box 139"/>
          <p:cNvSpPr txBox="1">
            <a:spLocks noChangeArrowheads="1"/>
          </p:cNvSpPr>
          <p:nvPr/>
        </p:nvSpPr>
        <p:spPr bwMode="auto">
          <a:xfrm>
            <a:off x="26517600" y="27660600"/>
            <a:ext cx="19354800" cy="2572057"/>
          </a:xfrm>
          <a:prstGeom prst="rect">
            <a:avLst/>
          </a:prstGeom>
          <a:noFill/>
          <a:ln w="9525">
            <a:noFill/>
            <a:miter lim="800000"/>
            <a:headEnd/>
            <a:tailEnd/>
          </a:ln>
        </p:spPr>
        <p:txBody>
          <a:bodyPr wrap="square" lIns="108774" tIns="54391" rIns="108774" bIns="54391">
            <a:spAutoFit/>
          </a:bodyPr>
          <a:lstStyle/>
          <a:p>
            <a:pPr algn="just"/>
            <a:r>
              <a:rPr lang="en-US" sz="6800" b="1" dirty="0">
                <a:latin typeface="Times New Roman" pitchFamily="-1" charset="0"/>
              </a:rPr>
              <a:t>Acknowledgements &amp; References</a:t>
            </a:r>
            <a:endParaRPr lang="en-US" sz="6800" dirty="0">
              <a:latin typeface="Times New Roman" pitchFamily="-1" charset="0"/>
            </a:endParaRPr>
          </a:p>
          <a:p>
            <a:pPr algn="just"/>
            <a:r>
              <a:rPr lang="en-US" sz="4600" dirty="0" smtClean="0">
                <a:latin typeface="Times New Roman" pitchFamily="-1" charset="0"/>
              </a:rPr>
              <a:t>A special thanks goes to faculty advisors Jeffrey </a:t>
            </a:r>
            <a:r>
              <a:rPr lang="en-US" sz="4600" dirty="0" err="1" smtClean="0">
                <a:latin typeface="Times New Roman" pitchFamily="-1" charset="0"/>
              </a:rPr>
              <a:t>Roberg</a:t>
            </a:r>
            <a:r>
              <a:rPr lang="en-US" sz="4600" dirty="0" smtClean="0">
                <a:latin typeface="Times New Roman" pitchFamily="-1" charset="0"/>
              </a:rPr>
              <a:t> and Jerald Mast, </a:t>
            </a:r>
          </a:p>
          <a:p>
            <a:pPr algn="just"/>
            <a:r>
              <a:rPr lang="en-US" sz="4600" dirty="0" smtClean="0">
                <a:latin typeface="Times New Roman" pitchFamily="-1" charset="0"/>
              </a:rPr>
              <a:t>as well as Natalie </a:t>
            </a:r>
            <a:r>
              <a:rPr lang="en-US" sz="4600" dirty="0" err="1" smtClean="0">
                <a:latin typeface="Times New Roman" pitchFamily="-1" charset="0"/>
              </a:rPr>
              <a:t>Ceis</a:t>
            </a:r>
            <a:r>
              <a:rPr lang="en-US" sz="4600" dirty="0" smtClean="0">
                <a:latin typeface="Times New Roman" pitchFamily="-1" charset="0"/>
              </a:rPr>
              <a:t> for hours of peer edits and motivation. </a:t>
            </a:r>
            <a:endParaRPr lang="en-US" sz="4600" dirty="0">
              <a:latin typeface="Times New Roman" pitchFamily="-1" charset="0"/>
            </a:endParaRPr>
          </a:p>
        </p:txBody>
      </p:sp>
      <p:sp>
        <p:nvSpPr>
          <p:cNvPr id="14355" name="Text Box 66"/>
          <p:cNvSpPr txBox="1">
            <a:spLocks noChangeArrowheads="1"/>
          </p:cNvSpPr>
          <p:nvPr/>
        </p:nvSpPr>
        <p:spPr bwMode="auto">
          <a:xfrm>
            <a:off x="24536400" y="30937200"/>
            <a:ext cx="25603200" cy="6629400"/>
          </a:xfrm>
          <a:prstGeom prst="rect">
            <a:avLst/>
          </a:prstGeom>
          <a:noFill/>
          <a:ln w="9525">
            <a:noFill/>
            <a:miter lim="800000"/>
            <a:headEnd/>
            <a:tailEnd/>
          </a:ln>
        </p:spPr>
        <p:txBody>
          <a:bodyPr lIns="108774" tIns="54391" rIns="108774" bIns="54391">
            <a:noAutofit/>
          </a:bodyPr>
          <a:lstStyle/>
          <a:p>
            <a:pPr marL="742950" indent="-742950">
              <a:buFont typeface="+mj-lt"/>
              <a:buAutoNum type="arabicPeriod"/>
            </a:pPr>
            <a:r>
              <a:rPr lang="en-US" sz="3900" dirty="0" smtClean="0">
                <a:latin typeface="Times New Roman" pitchFamily="-1" charset="0"/>
              </a:rPr>
              <a:t>Anderson, Simon and Peter Mortensen. 2010. “Policy Stability and Organizational Performance: </a:t>
            </a:r>
          </a:p>
          <a:p>
            <a:pPr marL="588963" indent="-588963"/>
            <a:r>
              <a:rPr lang="en-US" sz="3900" dirty="0" smtClean="0">
                <a:latin typeface="Times New Roman" pitchFamily="-1" charset="0"/>
              </a:rPr>
              <a:t>	</a:t>
            </a:r>
            <a:r>
              <a:rPr lang="en-US" sz="3900" dirty="0" smtClean="0">
                <a:latin typeface="Times New Roman" pitchFamily="-1" charset="0"/>
              </a:rPr>
              <a:t>		Is </a:t>
            </a:r>
            <a:r>
              <a:rPr lang="en-US" sz="3900" dirty="0" smtClean="0">
                <a:latin typeface="Times New Roman" pitchFamily="-1" charset="0"/>
              </a:rPr>
              <a:t>there a Relationship?” Journal of Public Administration Research and Theory </a:t>
            </a:r>
          </a:p>
          <a:p>
            <a:pPr marL="588963" indent="-588963"/>
            <a:r>
              <a:rPr lang="en-US" sz="3900" dirty="0" smtClean="0">
                <a:latin typeface="Times New Roman" pitchFamily="-1" charset="0"/>
              </a:rPr>
              <a:t>			20(January</a:t>
            </a:r>
            <a:r>
              <a:rPr lang="en-US" sz="3900" dirty="0" smtClean="0">
                <a:latin typeface="Times New Roman" pitchFamily="-1" charset="0"/>
              </a:rPr>
              <a:t>).Munro</a:t>
            </a:r>
            <a:r>
              <a:rPr lang="en-US" sz="3900" dirty="0">
                <a:latin typeface="Times New Roman" pitchFamily="-1" charset="0"/>
              </a:rPr>
              <a:t>, Sean, Thomas, KL, Abu-</a:t>
            </a:r>
            <a:r>
              <a:rPr lang="en-US" sz="3900" dirty="0" err="1">
                <a:latin typeface="Times New Roman" pitchFamily="-1" charset="0"/>
              </a:rPr>
              <a:t>Shaar</a:t>
            </a:r>
            <a:r>
              <a:rPr lang="en-US" sz="3900" dirty="0">
                <a:latin typeface="Times New Roman" pitchFamily="-1" charset="0"/>
              </a:rPr>
              <a:t>, M. (1993) </a:t>
            </a:r>
            <a:r>
              <a:rPr lang="en-US" sz="3900" i="1" dirty="0">
                <a:latin typeface="Times New Roman" pitchFamily="-1" charset="0"/>
              </a:rPr>
              <a:t>Nature</a:t>
            </a:r>
            <a:r>
              <a:rPr lang="en-US" sz="3900" dirty="0">
                <a:latin typeface="Times New Roman" pitchFamily="-1" charset="0"/>
              </a:rPr>
              <a:t> 365, 6-65 </a:t>
            </a:r>
            <a:endParaRPr lang="en-US" sz="3900" dirty="0" smtClean="0">
              <a:latin typeface="Times New Roman" pitchFamily="-1" charset="0"/>
            </a:endParaRPr>
          </a:p>
          <a:p>
            <a:pPr marL="742950" indent="-742950">
              <a:buAutoNum type="arabicPeriod" startAt="2"/>
            </a:pPr>
            <a:r>
              <a:rPr lang="en-US" sz="3900" dirty="0" err="1" smtClean="0">
                <a:latin typeface="Times New Roman" pitchFamily="-1" charset="0"/>
              </a:rPr>
              <a:t>Bennis</a:t>
            </a:r>
            <a:r>
              <a:rPr lang="en-US" sz="3900" dirty="0" smtClean="0">
                <a:latin typeface="Times New Roman" pitchFamily="-1" charset="0"/>
              </a:rPr>
              <a:t>, Warren. 1968. Beyond Bureaucracy. New York, NY: John Wiley &amp; </a:t>
            </a:r>
            <a:r>
              <a:rPr lang="en-US" sz="3900" dirty="0" smtClean="0">
                <a:latin typeface="Times New Roman" pitchFamily="-1" charset="0"/>
              </a:rPr>
              <a:t>Sons</a:t>
            </a:r>
          </a:p>
          <a:p>
            <a:pPr marL="742950" indent="-742950">
              <a:buAutoNum type="arabicPeriod" startAt="2"/>
            </a:pPr>
            <a:r>
              <a:rPr lang="en-US" sz="3900" dirty="0" err="1" smtClean="0">
                <a:latin typeface="Times New Roman" pitchFamily="-1" charset="0"/>
              </a:rPr>
              <a:t>Dryzek</a:t>
            </a:r>
            <a:r>
              <a:rPr lang="en-US" sz="3900" dirty="0" smtClean="0">
                <a:latin typeface="Times New Roman" pitchFamily="-1" charset="0"/>
              </a:rPr>
              <a:t>, John. 1990. Discursive Democracy. New York, NY: Cambridge University Press</a:t>
            </a:r>
            <a:r>
              <a:rPr lang="en-US" sz="3900" dirty="0" smtClean="0">
                <a:latin typeface="Times New Roman" pitchFamily="-1" charset="0"/>
              </a:rPr>
              <a:t>.</a:t>
            </a:r>
          </a:p>
          <a:p>
            <a:pPr marL="742950" indent="-742950">
              <a:buAutoNum type="arabicPeriod" startAt="2"/>
            </a:pPr>
            <a:r>
              <a:rPr lang="en-US" sz="3900" dirty="0" smtClean="0">
                <a:latin typeface="Times New Roman" pitchFamily="-1" charset="0"/>
              </a:rPr>
              <a:t>Simon, Christopher. 2007. Public Policy: Preferences and Outcomes. United States: Pearson </a:t>
            </a:r>
          </a:p>
          <a:p>
            <a:pPr marL="742950" indent="-742950"/>
            <a:r>
              <a:rPr lang="en-US" sz="3900" dirty="0" smtClean="0">
                <a:latin typeface="Times New Roman" pitchFamily="-1" charset="0"/>
              </a:rPr>
              <a:t>			Education.</a:t>
            </a:r>
          </a:p>
          <a:p>
            <a:pPr marL="742950" indent="-742950"/>
            <a:r>
              <a:rPr lang="en-US" sz="3900" dirty="0" smtClean="0">
                <a:latin typeface="Times New Roman" pitchFamily="-1" charset="0"/>
              </a:rPr>
              <a:t>5. Wilson, Woodrow. 1887. "Study of Administration." in Classics of Public Administrators, eds. </a:t>
            </a:r>
          </a:p>
          <a:p>
            <a:pPr marL="742950" indent="-742950"/>
            <a:r>
              <a:rPr lang="en-US" sz="3900" dirty="0" smtClean="0">
                <a:latin typeface="Times New Roman" pitchFamily="-1" charset="0"/>
              </a:rPr>
              <a:t>			Jay </a:t>
            </a:r>
            <a:r>
              <a:rPr lang="en-US" sz="3900" dirty="0" err="1" smtClean="0">
                <a:latin typeface="Times New Roman" pitchFamily="-1" charset="0"/>
              </a:rPr>
              <a:t>Shafritz</a:t>
            </a:r>
            <a:r>
              <a:rPr lang="en-US" sz="3900" dirty="0" smtClean="0">
                <a:latin typeface="Times New Roman" pitchFamily="-1" charset="0"/>
              </a:rPr>
              <a:t>, Albert Hyde, and Sandra </a:t>
            </a:r>
            <a:r>
              <a:rPr lang="en-US" sz="3900" dirty="0" err="1" smtClean="0">
                <a:latin typeface="Times New Roman" pitchFamily="-1" charset="0"/>
              </a:rPr>
              <a:t>Parkes.Belmont</a:t>
            </a:r>
            <a:r>
              <a:rPr lang="en-US" sz="3900" dirty="0" smtClean="0">
                <a:latin typeface="Times New Roman" pitchFamily="-1" charset="0"/>
              </a:rPr>
              <a:t>, CA: Wadsworth.</a:t>
            </a:r>
            <a:endParaRPr lang="en-US" sz="3900" dirty="0">
              <a:latin typeface="Times New Roman" pitchFamily="-1" charset="0"/>
            </a:endParaRPr>
          </a:p>
        </p:txBody>
      </p:sp>
      <p:pic>
        <p:nvPicPr>
          <p:cNvPr id="14356" name="Picture 18" descr="3flameCMYK.jpg"/>
          <p:cNvPicPr>
            <a:picLocks noChangeAspect="1"/>
          </p:cNvPicPr>
          <p:nvPr/>
        </p:nvPicPr>
        <p:blipFill>
          <a:blip r:embed="rId3"/>
          <a:srcRect/>
          <a:stretch>
            <a:fillRect/>
          </a:stretch>
        </p:blipFill>
        <p:spPr bwMode="auto">
          <a:xfrm>
            <a:off x="42824400" y="1600200"/>
            <a:ext cx="3733800" cy="3686175"/>
          </a:xfrm>
          <a:prstGeom prst="rect">
            <a:avLst/>
          </a:prstGeom>
          <a:noFill/>
          <a:ln w="9525">
            <a:noFill/>
            <a:miter lim="800000"/>
            <a:headEnd/>
            <a:tailEnd/>
          </a:ln>
        </p:spPr>
      </p:pic>
      <p:pic>
        <p:nvPicPr>
          <p:cNvPr id="14357" name="Picture 23" descr="Untitled-5.eps"/>
          <p:cNvPicPr>
            <a:picLocks noChangeAspect="1"/>
          </p:cNvPicPr>
          <p:nvPr/>
        </p:nvPicPr>
        <p:blipFill>
          <a:blip r:embed="rId4"/>
          <a:srcRect/>
          <a:stretch>
            <a:fillRect/>
          </a:stretch>
        </p:blipFill>
        <p:spPr bwMode="auto">
          <a:xfrm>
            <a:off x="1524000" y="1066800"/>
            <a:ext cx="7242175" cy="2597150"/>
          </a:xfrm>
          <a:prstGeom prst="rect">
            <a:avLst/>
          </a:prstGeom>
          <a:noFill/>
          <a:ln w="9525">
            <a:noFill/>
            <a:miter lim="800000"/>
            <a:headEnd/>
            <a:tailEnd/>
          </a:ln>
        </p:spPr>
      </p:pic>
      <p:pic>
        <p:nvPicPr>
          <p:cNvPr id="14358" name="Picture 17" descr="Hexa.png"/>
          <p:cNvPicPr>
            <a:picLocks noChangeAspect="1"/>
          </p:cNvPicPr>
          <p:nvPr/>
        </p:nvPicPr>
        <p:blipFill>
          <a:blip r:embed="rId5"/>
          <a:srcRect/>
          <a:stretch>
            <a:fillRect/>
          </a:stretch>
        </p:blipFill>
        <p:spPr bwMode="auto">
          <a:xfrm>
            <a:off x="45872400" y="1066800"/>
            <a:ext cx="2355850" cy="2719388"/>
          </a:xfrm>
          <a:prstGeom prst="rect">
            <a:avLst/>
          </a:prstGeom>
          <a:noFill/>
          <a:ln w="9525">
            <a:noFill/>
            <a:miter lim="800000"/>
            <a:headEnd/>
            <a:tailEnd/>
          </a:ln>
        </p:spPr>
      </p:pic>
      <p:pic>
        <p:nvPicPr>
          <p:cNvPr id="14359" name="Picture 2" descr="Hexa2.png"/>
          <p:cNvPicPr>
            <a:picLocks noChangeAspect="1"/>
          </p:cNvPicPr>
          <p:nvPr/>
        </p:nvPicPr>
        <p:blipFill>
          <a:blip r:embed="rId2"/>
          <a:srcRect/>
          <a:stretch>
            <a:fillRect/>
          </a:stretch>
        </p:blipFill>
        <p:spPr bwMode="auto">
          <a:xfrm>
            <a:off x="47320200" y="3810000"/>
            <a:ext cx="2374900" cy="2743200"/>
          </a:xfrm>
          <a:prstGeom prst="rect">
            <a:avLst/>
          </a:prstGeom>
          <a:noFill/>
          <a:ln w="9525">
            <a:noFill/>
            <a:miter lim="800000"/>
            <a:headEnd/>
            <a:tailEnd/>
          </a:ln>
        </p:spPr>
      </p:pic>
      <p:sp>
        <p:nvSpPr>
          <p:cNvPr id="25" name="Rectangle 24"/>
          <p:cNvSpPr/>
          <p:nvPr/>
        </p:nvSpPr>
        <p:spPr>
          <a:xfrm>
            <a:off x="24384000" y="9753600"/>
            <a:ext cx="25603200" cy="17989540"/>
          </a:xfrm>
          <a:prstGeom prst="rect">
            <a:avLst/>
          </a:prstGeom>
        </p:spPr>
        <p:txBody>
          <a:bodyPr wrap="square">
            <a:spAutoFit/>
          </a:bodyPr>
          <a:lstStyle/>
          <a:p>
            <a:r>
              <a:rPr lang="en-US" sz="4000" dirty="0" smtClean="0">
                <a:latin typeface="Times New Roman" pitchFamily="18" charset="0"/>
                <a:cs typeface="Times New Roman" pitchFamily="18" charset="0"/>
              </a:rPr>
              <a:t>	</a:t>
            </a:r>
            <a:r>
              <a:rPr lang="en-US" sz="4200" dirty="0" smtClean="0">
                <a:latin typeface="Times New Roman" pitchFamily="18" charset="0"/>
                <a:cs typeface="Times New Roman" pitchFamily="18" charset="0"/>
              </a:rPr>
              <a:t>By examining the history of the federal bureaucracy, the characteristics of the federal bureaucracy, examples of the bureaucracies at work, and by challenging the arguments against bureaucracies it is reasonable to determine that the federal bureaucracies are an important aspect of the American democratic system, can lead to better policy outcomes than classic representative government, and benefit the system as a whole when applied correctly. First by looking at the growth of the federal bureaucracy through history it can be seen that federal bureaucracy as it functions today is a result of the demands of the people. Over time the issues that the American government faces have grown in complexity and the scope of issues that need addressed have grown as well. Because of this rising complexity and number of issues that the American government faces the federal bureaucracy has grown with it in order to effectively and efficiently solve important issues. When the characteristics of a bureaucracy are examined it becomes clear that there are policy types or requirements that would benefit from a bureaucratic control. Policies that require a high level of oversight are ideal for bureaucratic control because they have enough physical resources to effectively implement policy. Next polices that require expert consideration are also more ideal for bureaucratic control, this is because by nature the federal bureaucracies are filled with issue specific experts who are best suited to respond to highly technical and complex social issues. Next polices that have either clear or open stated goals can be ideal for a bureaucracy to control. This characteristic can be seen in the success that polices with clearly state goals such as the Pure Food and Drug Act and polices that have loosely defined goals such the Clean Air Act; both of these policies are implemented by a federal bureaucracy and both have been highly successful and implementing the stated policy goals. Finally if claims made against the use of bureaucracy are challenged it is possible to conclude that its negatives attributes are not as bad as some make them out to be. Some believe that the federal bureaucracy is too large, but the bureaucracy is its current size because of the demands and needs of the people. Bureaucracies are also blamed for being slow and full of conflict, but by design so is much of the American government; this conflict ensures decisions are being made with some consideration. Last is the claim that the bureaucracy is unresponsive to outside forces and value judgments, though in some cases this characteristic is actually one of the bureaucracy’s best attributes. It is important for the bureaucracy not to take an outside or value laden view on a policy decision so that it will be consistent and act in accordance to the policy goals. Because of the characteristics of the federal bureaucracy I find that when paired properly with certain policy types the system can lead to better policy outcomes than classic representative government and benefit our system as a whole.</a:t>
            </a:r>
          </a:p>
          <a:p>
            <a:endParaRPr lang="en-US" dirty="0"/>
          </a:p>
        </p:txBody>
      </p:sp>
      <p:pic>
        <p:nvPicPr>
          <p:cNvPr id="26" name="Picture 25" descr="Irontriangle.PNG"/>
          <p:cNvPicPr>
            <a:picLocks noChangeAspect="1"/>
          </p:cNvPicPr>
          <p:nvPr/>
        </p:nvPicPr>
        <p:blipFill>
          <a:blip r:embed="rId6"/>
          <a:stretch>
            <a:fillRect/>
          </a:stretch>
        </p:blipFill>
        <p:spPr>
          <a:xfrm>
            <a:off x="12496800" y="28651200"/>
            <a:ext cx="9750085" cy="84582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21389</TotalTime>
  <Words>104</Words>
  <Application>Microsoft Office PowerPoint</Application>
  <PresentationFormat>Custom</PresentationFormat>
  <Paragraphs>35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1_Default Design</vt:lpstr>
      <vt:lpstr>Slide 1</vt:lpstr>
    </vt:vector>
  </TitlesOfParts>
  <Company>Carthage College</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educ</dc:creator>
  <cp:lastModifiedBy>educ</cp:lastModifiedBy>
  <cp:revision>113</cp:revision>
  <dcterms:created xsi:type="dcterms:W3CDTF">2013-04-10T23:46:54Z</dcterms:created>
  <dcterms:modified xsi:type="dcterms:W3CDTF">2013-04-16T03:30:15Z</dcterms:modified>
</cp:coreProperties>
</file>